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4" r:id="rId14"/>
    <p:sldId id="273" r:id="rId15"/>
    <p:sldId id="276" r:id="rId16"/>
    <p:sldId id="277" r:id="rId17"/>
    <p:sldId id="275" r:id="rId18"/>
    <p:sldId id="278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5040560" cy="144016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5353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484784"/>
            <a:ext cx="7200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5353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484784"/>
            <a:ext cx="7200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920880" cy="32403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СО «Байкаловская школа-интернат»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/>
              <a:t>ВЫСТАВКА ПОДЕЛОК ИЗ ОВОЩЕЙ и БУКЕТОВ</a:t>
            </a:r>
            <a:br>
              <a:rPr lang="ru-RU" b="1" dirty="0" smtClean="0"/>
            </a:br>
            <a:r>
              <a:rPr lang="ru-RU" sz="7300" dirty="0" smtClean="0"/>
              <a:t>«КРАСАВИЦА ОСЕНЬ»</a:t>
            </a:r>
            <a:br>
              <a:rPr lang="ru-RU" sz="73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сентябрь, 2020г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54336"/>
            <a:ext cx="5204614" cy="3858934"/>
          </a:xfrm>
        </p:spPr>
      </p:pic>
      <p:sp>
        <p:nvSpPr>
          <p:cNvPr id="7" name="Прямоугольник 6"/>
          <p:cNvSpPr/>
          <p:nvPr/>
        </p:nvSpPr>
        <p:spPr>
          <a:xfrm>
            <a:off x="349393" y="4797152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БЕРЕЗИН ЕВГЕНИЙ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01702" cy="4005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4128" y="1017263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БОТАЛОВ НИКИТА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76772"/>
            <a:ext cx="4499992" cy="3336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0402" y="4869160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ЗАХАРОВ СЕРГЕЙ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6" y="-169537"/>
            <a:ext cx="6018834" cy="4462634"/>
          </a:xfrm>
        </p:spPr>
      </p:pic>
      <p:sp>
        <p:nvSpPr>
          <p:cNvPr id="6" name="Прямоугольник 5"/>
          <p:cNvSpPr/>
          <p:nvPr/>
        </p:nvSpPr>
        <p:spPr>
          <a:xfrm>
            <a:off x="6198909" y="668348"/>
            <a:ext cx="36004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БРЕВНЯКОВ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1576" y="5307562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КНЯЗЕВА ПОЛИНА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008543" cy="4897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47" y="2448718"/>
            <a:ext cx="4920449" cy="422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908720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НИЩЕВ МИХАИЛ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647" y="5827999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ЧЕРНАКОВА ДАРЬЯ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28" y="2605617"/>
            <a:ext cx="5632872" cy="41764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" y="0"/>
            <a:ext cx="3982574" cy="5371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981" y="692696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ВЗДОРНОВА АННА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22029"/>
            <a:ext cx="3910567" cy="52742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81" y="5445224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 АЛЕКСАНДР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94" y="2537619"/>
            <a:ext cx="5750406" cy="4263609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620688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ВАРАКСИНА ПОЛИНА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647" y="5827999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 ВЯЧЕСЛАВ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9б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116632"/>
            <a:ext cx="4896544" cy="54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23358"/>
            <a:ext cx="4248472" cy="5085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447073"/>
            <a:ext cx="4174054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ШАЙХИЕВА КРИСТИНА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646" y="5827999"/>
            <a:ext cx="4560409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БРЕВНЯКОВ АЛЕКСЕЙ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NOTEBOOK\Downloads\WhatsApp Image 2020-09-30 at 15.52.07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13318" r="10528" b="6177"/>
          <a:stretch/>
        </p:blipFill>
        <p:spPr bwMode="auto">
          <a:xfrm>
            <a:off x="112733" y="61958"/>
            <a:ext cx="4464077" cy="579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NOTEBOOK\Downloads\WhatsApp Image 2020-09-30 at 15.52.08.jpe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4" r="5707" b="3583"/>
          <a:stretch/>
        </p:blipFill>
        <p:spPr bwMode="auto">
          <a:xfrm>
            <a:off x="4595779" y="1915832"/>
            <a:ext cx="4350466" cy="489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476672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ЗЫРЯНОВ АРТЕМ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74" y="2420888"/>
            <a:ext cx="5984412" cy="44371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92" y="5301208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ИЛЬИНЫХ ДЕНИС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631179" cy="4897437"/>
          </a:xfrm>
        </p:spPr>
      </p:pic>
      <p:sp>
        <p:nvSpPr>
          <p:cNvPr id="6" name="Прямоугольник 5"/>
          <p:cNvSpPr/>
          <p:nvPr/>
        </p:nvSpPr>
        <p:spPr>
          <a:xfrm>
            <a:off x="3995936" y="776125"/>
            <a:ext cx="4464496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КОЛЛЕКТИВНАЯ РАБОТА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2" y="1844824"/>
            <a:ext cx="6708607" cy="497406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1"/>
            <a:ext cx="3450043" cy="4653136"/>
          </a:xfrm>
        </p:spPr>
      </p:pic>
      <p:sp>
        <p:nvSpPr>
          <p:cNvPr id="5" name="Прямоугольник 4"/>
          <p:cNvSpPr/>
          <p:nvPr/>
        </p:nvSpPr>
        <p:spPr>
          <a:xfrm>
            <a:off x="3455692" y="260648"/>
            <a:ext cx="5688307" cy="202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4708" y="6219351"/>
            <a:ext cx="36004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ентябрь 2020г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NOTEBOOK\Desktop\Новая папка\WhatsApp Image 2020-09-24 at 09.08.19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18547" r="7152" b="15109"/>
          <a:stretch/>
        </p:blipFill>
        <p:spPr bwMode="auto">
          <a:xfrm>
            <a:off x="107504" y="33148"/>
            <a:ext cx="4853631" cy="489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10" y="2256268"/>
            <a:ext cx="4382632" cy="4581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1279" y="5301208"/>
            <a:ext cx="3006080" cy="136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КОКОТОВ АЛЕКСАНДР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76669"/>
            <a:ext cx="3456384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 ДМИТРИЙ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248472" cy="50405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8059"/>
            <a:ext cx="4543578" cy="5468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373216"/>
            <a:ext cx="439956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ПЕЛЕВИН ТИМОФЕЙ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МАТУШКИНА АРИНА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7706" y="269189"/>
            <a:ext cx="2992166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БАХАРЕВА ЕКАТЕРИНА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а класс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20480" cy="58326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8" y="1076356"/>
            <a:ext cx="4466917" cy="5733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5647" y="5827999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Матушкина Арина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9185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Молочков Никита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627233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ИЛЬИНЫХ СЕРГЕЙ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NOTEBOOK\Desktop\Новая папка\WhatsApp Image 2020-09-24 at 09.08.29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1283" r="16932" b="24269"/>
          <a:stretch/>
        </p:blipFill>
        <p:spPr bwMode="auto">
          <a:xfrm>
            <a:off x="4116047" y="1700808"/>
            <a:ext cx="4866159" cy="489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NOTEBOOK\Desktop\Новая папка\WhatsApp Image 2020-09-24 at 09.08.3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17255"/>
          <a:stretch/>
        </p:blipFill>
        <p:spPr bwMode="auto">
          <a:xfrm>
            <a:off x="24796" y="35527"/>
            <a:ext cx="5939790" cy="3933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4586" y="375533"/>
            <a:ext cx="3114062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РЕНГЕ АЛЕКСЕЙ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5158941"/>
            <a:ext cx="36004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ЛАПТЕВА НАСТЯ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ШНЮКОВА ЛИЗА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группа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C:\Users\NOTEBOOK\Desktop\Новая папка\WhatsApp Image 2020-09-24 at 09.08.32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17212"/>
          <a:stretch/>
        </p:blipFill>
        <p:spPr bwMode="auto">
          <a:xfrm>
            <a:off x="179512" y="116632"/>
            <a:ext cx="4121171" cy="489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464496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0"/>
            <a:ext cx="36004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АБДУЛЛАЕВА АМАЛИЯ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8а 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6047" cy="4941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5374727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БЕРЕЗИН ЕВГЕНИЙ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20245"/>
            <a:ext cx="5763491" cy="4273311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48680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СУСЛОВА КРИСТИНА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805" y="4957913"/>
            <a:ext cx="36004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НАМЯТОВА АНЖЕЛИКА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а 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NOTEBOOK\Desktop\Новая папка\WhatsApp Image 2020-09-30 at 10.00.25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5"/>
          <a:stretch/>
        </p:blipFill>
        <p:spPr bwMode="auto">
          <a:xfrm>
            <a:off x="39478" y="9886"/>
            <a:ext cx="5346159" cy="4877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2" y="3068960"/>
            <a:ext cx="5050017" cy="3744309"/>
          </a:xfrm>
        </p:spPr>
      </p:pic>
      <p:sp>
        <p:nvSpPr>
          <p:cNvPr id="5" name="Прямоугольник 4"/>
          <p:cNvSpPr/>
          <p:nvPr/>
        </p:nvSpPr>
        <p:spPr>
          <a:xfrm>
            <a:off x="5543599" y="1046788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ДЕМИЧЕВ РОМАН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9197" y="3871915"/>
            <a:ext cx="360040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ВИКТОРИЯ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73" y="1915832"/>
            <a:ext cx="6605261" cy="4897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0"/>
            <a:ext cx="4139161" cy="3068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5948" y="549210"/>
            <a:ext cx="36004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КУЧЕРЯВЫЙ ИЛЬЯ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18d952128df7935ad2c8a1cf121fda25504fb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157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   ГБОУ СО «Байкаловская школа-интернат»     ВЫСТАВКА ПОДЕЛОК ИЗ ОВОЩЕЙ и БУКЕТОВ «КРАСАВИЦА ОСЕНЬ»   сентябрь, 2020г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obstinate</dc:creator>
  <dc:description>Шаблон презентации с сайта https://presentation-creation.ru/</dc:description>
  <cp:lastModifiedBy>NOTEBOOK</cp:lastModifiedBy>
  <cp:revision>611</cp:revision>
  <dcterms:created xsi:type="dcterms:W3CDTF">2018-02-25T09:09:03Z</dcterms:created>
  <dcterms:modified xsi:type="dcterms:W3CDTF">2020-10-01T04:36:27Z</dcterms:modified>
</cp:coreProperties>
</file>