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3" r:id="rId5"/>
    <p:sldId id="264" r:id="rId6"/>
    <p:sldId id="265" r:id="rId7"/>
    <p:sldId id="266" r:id="rId8"/>
    <p:sldId id="268" r:id="rId9"/>
    <p:sldId id="269" r:id="rId10"/>
    <p:sldId id="267" r:id="rId11"/>
    <p:sldId id="257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F4E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15313" y="6581775"/>
            <a:ext cx="792162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solidFill>
                  <a:srgbClr val="00B0F0"/>
                </a:solidFill>
                <a:latin typeface="+mj-lt"/>
              </a:rPr>
              <a:t>FedotoVA</a:t>
            </a:r>
            <a:endParaRPr lang="ru-RU" sz="1200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11ADF-E84A-4750-943D-A40279D5F8B7}" type="datetimeFigureOut">
              <a:rPr lang="ru-RU"/>
              <a:pPr>
                <a:defRPr/>
              </a:pPr>
              <a:t>20.12.2020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17E54-F907-4E51-9163-9D0E8E7C6E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FAB9A-DBFE-4DAE-A42F-D4EF0A192E26}" type="datetimeFigureOut">
              <a:rPr lang="ru-RU"/>
              <a:pPr>
                <a:defRPr/>
              </a:pPr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F3AB5-41B3-4A85-ADD5-B7F527F871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D0FB9-8C74-4312-A18E-0BA285E22FE0}" type="datetimeFigureOut">
              <a:rPr lang="ru-RU"/>
              <a:pPr>
                <a:defRPr/>
              </a:pPr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1891B-C591-4F5B-AE47-7B361CAE78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5CC32-A543-45EB-8860-7065261FB4D2}" type="datetimeFigureOut">
              <a:rPr lang="ru-RU"/>
              <a:pPr>
                <a:defRPr/>
              </a:pPr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D584D-28A8-4AFE-88B8-5E52BF1BF0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03B90-A99B-4B86-842A-2D08702CCDBD}" type="datetimeFigureOut">
              <a:rPr lang="ru-RU"/>
              <a:pPr>
                <a:defRPr/>
              </a:pPr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80C1C-47DD-4C32-80D8-05E4D30ADC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CE83F-244C-4543-8E0A-52CF49A43825}" type="datetimeFigureOut">
              <a:rPr lang="ru-RU"/>
              <a:pPr>
                <a:defRPr/>
              </a:pPr>
              <a:t>20.12.2020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A7108-C05E-4FA2-8A48-A4AE65FD33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82265-60B3-4945-AAF0-357D997B034D}" type="datetimeFigureOut">
              <a:rPr lang="ru-RU"/>
              <a:pPr>
                <a:defRPr/>
              </a:pPr>
              <a:t>20.12.2020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BFFA0-AD63-41AA-9D82-23B305609B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6E43D-EAA3-485B-9196-4963EB4C20F1}" type="datetimeFigureOut">
              <a:rPr lang="ru-RU"/>
              <a:pPr>
                <a:defRPr/>
              </a:pPr>
              <a:t>20.12.2020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99E56-CC5D-486D-B14B-B82050692F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43AFB-EE4F-4632-AB7B-A83ED7CA0045}" type="datetimeFigureOut">
              <a:rPr lang="ru-RU"/>
              <a:pPr>
                <a:defRPr/>
              </a:pPr>
              <a:t>20.12.2020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DDB17-443E-4EA7-992C-C8E090F690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0A70D-969D-4AB3-AFDD-8C505CB1785B}" type="datetimeFigureOut">
              <a:rPr lang="ru-RU"/>
              <a:pPr>
                <a:defRPr/>
              </a:pPr>
              <a:t>20.12.2020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4A590-E632-44F1-AFA6-16B196F238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A87A1-0862-49AC-A93C-720E5B91F512}" type="datetimeFigureOut">
              <a:rPr lang="ru-RU"/>
              <a:pPr>
                <a:defRPr/>
              </a:pPr>
              <a:t>20.12.2020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A7CB9-FB33-4187-94A9-2CFF9B1A3A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EAD91D-2A71-4335-A6B2-34345C9A549B}" type="datetimeFigureOut">
              <a:rPr lang="ru-RU"/>
              <a:pPr>
                <a:defRPr/>
              </a:pPr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CBDBE68-3F3D-46C9-8F0B-6C2FB43032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8625" y="285750"/>
            <a:ext cx="8358188" cy="6143625"/>
          </a:xfrm>
          <a:prstGeom prst="round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ta.ru/wallpapers/get/id/23230/resolution/1280x960" TargetMode="External"/><Relationship Id="rId7" Type="http://schemas.openxmlformats.org/officeDocument/2006/relationships/hyperlink" Target="http://kinteluk.ru/fotos/51-krasivye-zimnie-kartinki-animacii.html" TargetMode="External"/><Relationship Id="rId2" Type="http://schemas.openxmlformats.org/officeDocument/2006/relationships/hyperlink" Target="http://club.foto.ru/gallery/photos/photo.php?photo_id=165566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priroda-foto.ru/priroda-kartinki-zima-animatsiya.html" TargetMode="External"/><Relationship Id="rId5" Type="http://schemas.openxmlformats.org/officeDocument/2006/relationships/hyperlink" Target="http://gallereya-otkrytki.ru/novogodnyaya-elka-animatsionnie-kartinki.html" TargetMode="External"/><Relationship Id="rId4" Type="http://schemas.openxmlformats.org/officeDocument/2006/relationships/hyperlink" Target="http://oboi.kards.qip.ru/list/download/71535/1280x1024/novyj_god.ht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476672"/>
            <a:ext cx="502579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rgbClr val="0000FF"/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Новогодний </a:t>
            </a:r>
          </a:p>
          <a:p>
            <a:pPr algn="ctr"/>
            <a:r>
              <a:rPr lang="ru-RU" sz="6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rgbClr val="0000FF"/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кроссворд</a:t>
            </a:r>
            <a:endParaRPr lang="ru-RU" sz="6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rgbClr val="0000FF"/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5" name="Рисунок 4" descr="65926988_1288367530_2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3539545"/>
            <a:ext cx="2629843" cy="33184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844" y="5093815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CC"/>
                </a:solidFill>
              </a:rPr>
              <a:t> </a:t>
            </a:r>
            <a:endParaRPr lang="ru-RU" sz="20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655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8496944" cy="6408712"/>
          </a:xfrm>
          <a:prstGeom prst="roundRect">
            <a:avLst>
              <a:gd name="adj" fmla="val 4693"/>
            </a:avLst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67557" y="2060848"/>
          <a:ext cx="8280900" cy="4392488"/>
        </p:xfrm>
        <a:graphic>
          <a:graphicData uri="http://schemas.openxmlformats.org/drawingml/2006/table">
            <a:tbl>
              <a:tblPr/>
              <a:tblGrid>
                <a:gridCol w="552060"/>
                <a:gridCol w="552060"/>
                <a:gridCol w="552060"/>
                <a:gridCol w="552060"/>
                <a:gridCol w="552060"/>
                <a:gridCol w="552060"/>
                <a:gridCol w="552060"/>
                <a:gridCol w="552060"/>
                <a:gridCol w="552060"/>
                <a:gridCol w="552060"/>
                <a:gridCol w="552060"/>
                <a:gridCol w="552063"/>
                <a:gridCol w="552057"/>
                <a:gridCol w="552060"/>
                <a:gridCol w="552060"/>
              </a:tblGrid>
              <a:tr h="54906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Выноска с четырьмя стрелками 3"/>
          <p:cNvSpPr/>
          <p:nvPr/>
        </p:nvSpPr>
        <p:spPr>
          <a:xfrm>
            <a:off x="3851920" y="1628800"/>
            <a:ext cx="360040" cy="360040"/>
          </a:xfrm>
          <a:prstGeom prst="quadArrowCallou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779912" y="1916832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с 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н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е  г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9912" y="2492896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н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 о в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ы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й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    г  о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д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5736" y="2996952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м е  т е  л и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ц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 а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5736" y="3573016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с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н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 е ж о  к 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4077072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с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н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 е  г о  в и к 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67744" y="4653136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к а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р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н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а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 в а  л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260648"/>
            <a:ext cx="6912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spc="300" dirty="0" smtClean="0"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кружевце летало,</a:t>
            </a:r>
          </a:p>
          <a:p>
            <a:r>
              <a:rPr lang="ru-RU" sz="2800" b="1" i="1" spc="300" dirty="0" smtClean="0"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Село на нос – и пропало!</a:t>
            </a:r>
            <a:endParaRPr lang="ru-RU" sz="2400" i="1" spc="300" dirty="0">
              <a:solidFill>
                <a:srgbClr val="0000CC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99792" y="5251847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ё  л </a:t>
            </a:r>
            <a:r>
              <a:rPr lang="ru-RU" sz="4400" b="1" smtClean="0">
                <a:solidFill>
                  <a:schemeClr val="accent6">
                    <a:lumMod val="75000"/>
                  </a:schemeClr>
                </a:solidFill>
              </a:rPr>
              <a:t>к  а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95736" y="5755903"/>
            <a:ext cx="5328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п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о 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д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а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р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 о к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2492896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http://club.foto.ru/gallery/photos/photo.php?photo_id=165566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780928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http://www.mota.ru/wallpapers/get/id/23230/resolution/1280x960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305966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http://oboi.kards.qip.ru/list/download/71535/1280x1024/novyj_god.htm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3347700"/>
            <a:ext cx="7956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http://gallereya-otkrytki.ru/novogodnyaya-elka-animatsionnie-kartinki.html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3635732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http://priroda-foto.ru/priroda-kartinki-zima-animatsiya.html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3934797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7"/>
              </a:rPr>
              <a:t>http://kinteluk.ru/fotos/51-krasivye-zimnie-kartinki-animacii.html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00034" y="2000240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/>
              <a:t>Использованы материалы:</a:t>
            </a:r>
            <a:endParaRPr lang="ru-RU" sz="2000" b="1" u="sng" dirty="0"/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571472" y="4286256"/>
            <a:ext cx="55446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Шаблон </a:t>
            </a:r>
            <a:r>
              <a:rPr lang="en-US" dirty="0" err="1" smtClean="0">
                <a:latin typeface="Calibri" pitchFamily="34" charset="0"/>
              </a:rPr>
              <a:t>ppt</a:t>
            </a:r>
            <a:r>
              <a:rPr lang="ru-RU" dirty="0" smtClean="0">
                <a:latin typeface="Calibri" pitchFamily="34" charset="0"/>
              </a:rPr>
              <a:t> - Федотова В.А. Клипарт</a:t>
            </a:r>
            <a:r>
              <a:rPr lang="ru-RU" dirty="0">
                <a:latin typeface="Calibri" pitchFamily="34" charset="0"/>
              </a:rPr>
              <a:t>: </a:t>
            </a:r>
            <a:r>
              <a:rPr lang="en-US" dirty="0">
                <a:latin typeface="Calibri" pitchFamily="34" charset="0"/>
              </a:rPr>
              <a:t> allday.ru</a:t>
            </a:r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655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3541" y="260648"/>
            <a:ext cx="8352928" cy="6264696"/>
          </a:xfrm>
          <a:prstGeom prst="round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67557" y="2060848"/>
          <a:ext cx="8280900" cy="4392488"/>
        </p:xfrm>
        <a:graphic>
          <a:graphicData uri="http://schemas.openxmlformats.org/drawingml/2006/table">
            <a:tbl>
              <a:tblPr/>
              <a:tblGrid>
                <a:gridCol w="552060"/>
                <a:gridCol w="552060"/>
                <a:gridCol w="552060"/>
                <a:gridCol w="552060"/>
                <a:gridCol w="552060"/>
                <a:gridCol w="552060"/>
                <a:gridCol w="552060"/>
                <a:gridCol w="552060"/>
                <a:gridCol w="552060"/>
                <a:gridCol w="552060"/>
                <a:gridCol w="552060"/>
                <a:gridCol w="552060"/>
                <a:gridCol w="552060"/>
                <a:gridCol w="552060"/>
                <a:gridCol w="552060"/>
              </a:tblGrid>
              <a:tr h="54906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71600" y="260648"/>
            <a:ext cx="669674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spc="300" dirty="0" smtClean="0"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Покрывало белое</a:t>
            </a:r>
            <a:br>
              <a:rPr lang="ru-RU" sz="2800" b="1" i="1" spc="300" dirty="0" smtClean="0"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spc="300" dirty="0" smtClean="0"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из ниток сделано.</a:t>
            </a:r>
            <a:br>
              <a:rPr lang="ru-RU" sz="2800" b="1" i="1" spc="300" dirty="0" smtClean="0"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spc="300" dirty="0" smtClean="0"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чистом полюшке легло,</a:t>
            </a:r>
            <a:br>
              <a:rPr lang="ru-RU" sz="2800" b="1" i="1" spc="300" dirty="0" smtClean="0"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spc="300" dirty="0" smtClean="0"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 траве спалось тепло.</a:t>
            </a:r>
            <a:r>
              <a:rPr lang="ru-RU" sz="2400" b="1" i="1" spc="300" dirty="0" smtClean="0"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i="1" spc="300" dirty="0" smtClean="0"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i="1" spc="300" dirty="0">
              <a:solidFill>
                <a:srgbClr val="0000CC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Выноска с четырьмя стрелками 3"/>
          <p:cNvSpPr/>
          <p:nvPr/>
        </p:nvSpPr>
        <p:spPr>
          <a:xfrm>
            <a:off x="3347864" y="2132856"/>
            <a:ext cx="360040" cy="360040"/>
          </a:xfrm>
          <a:prstGeom prst="quadArrowCallou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779912" y="1916832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с 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н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е  г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655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51520" y="188641"/>
            <a:ext cx="8640960" cy="6533496"/>
          </a:xfrm>
          <a:prstGeom prst="roundRect">
            <a:avLst>
              <a:gd name="adj" fmla="val 11239"/>
            </a:avLst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67557" y="2060848"/>
          <a:ext cx="8280900" cy="4392488"/>
        </p:xfrm>
        <a:graphic>
          <a:graphicData uri="http://schemas.openxmlformats.org/drawingml/2006/table">
            <a:tbl>
              <a:tblPr/>
              <a:tblGrid>
                <a:gridCol w="552060"/>
                <a:gridCol w="552060"/>
                <a:gridCol w="552060"/>
                <a:gridCol w="552060"/>
                <a:gridCol w="552060"/>
                <a:gridCol w="552060"/>
                <a:gridCol w="552060"/>
                <a:gridCol w="552060"/>
                <a:gridCol w="552060"/>
                <a:gridCol w="552060"/>
                <a:gridCol w="552060"/>
                <a:gridCol w="552063"/>
                <a:gridCol w="552057"/>
                <a:gridCol w="552060"/>
                <a:gridCol w="552060"/>
              </a:tblGrid>
              <a:tr h="54906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259632" y="332656"/>
            <a:ext cx="66967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spc="300" dirty="0" smtClean="0"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приходит в зимний вечер</a:t>
            </a:r>
          </a:p>
          <a:p>
            <a:r>
              <a:rPr lang="ru-RU" sz="2800" b="1" i="1" spc="300" dirty="0" smtClean="0"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Зажигать на ёлке свечи.</a:t>
            </a:r>
          </a:p>
          <a:p>
            <a:r>
              <a:rPr lang="ru-RU" sz="2800" b="1" i="1" spc="300" dirty="0" smtClean="0"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заводит хоровод.</a:t>
            </a:r>
          </a:p>
          <a:p>
            <a:r>
              <a:rPr lang="ru-RU" sz="2800" b="1" i="1" spc="300" dirty="0" smtClean="0"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праздник …</a:t>
            </a:r>
            <a:endParaRPr lang="ru-RU" sz="2400" i="1" spc="300" dirty="0">
              <a:solidFill>
                <a:srgbClr val="0000CC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Выноска с четырьмя стрелками 3"/>
          <p:cNvSpPr/>
          <p:nvPr/>
        </p:nvSpPr>
        <p:spPr>
          <a:xfrm>
            <a:off x="3347864" y="2708920"/>
            <a:ext cx="360040" cy="360040"/>
          </a:xfrm>
          <a:prstGeom prst="quadArrowCallou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779912" y="1916832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с 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н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е  г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9912" y="2492896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н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 о в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ы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й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    г  о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д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655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395536" y="188641"/>
            <a:ext cx="8424935" cy="6533496"/>
          </a:xfrm>
          <a:prstGeom prst="roundRect">
            <a:avLst>
              <a:gd name="adj" fmla="val 4693"/>
            </a:avLst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67557" y="2060848"/>
          <a:ext cx="8280900" cy="4392488"/>
        </p:xfrm>
        <a:graphic>
          <a:graphicData uri="http://schemas.openxmlformats.org/drawingml/2006/table">
            <a:tbl>
              <a:tblPr/>
              <a:tblGrid>
                <a:gridCol w="552060"/>
                <a:gridCol w="552060"/>
                <a:gridCol w="552060"/>
                <a:gridCol w="552060"/>
                <a:gridCol w="552060"/>
                <a:gridCol w="552060"/>
                <a:gridCol w="552060"/>
                <a:gridCol w="552060"/>
                <a:gridCol w="552060"/>
                <a:gridCol w="552060"/>
                <a:gridCol w="552060"/>
                <a:gridCol w="552063"/>
                <a:gridCol w="552057"/>
                <a:gridCol w="552060"/>
                <a:gridCol w="552060"/>
              </a:tblGrid>
              <a:tr h="54906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259632" y="332656"/>
            <a:ext cx="66967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spc="300" dirty="0" smtClean="0"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Поглядели мы в окно,</a:t>
            </a:r>
          </a:p>
          <a:p>
            <a:r>
              <a:rPr lang="ru-RU" sz="2800" b="1" i="1" spc="300" dirty="0" smtClean="0"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Аж, глазам не верится!</a:t>
            </a:r>
          </a:p>
          <a:p>
            <a:r>
              <a:rPr lang="ru-RU" sz="2800" b="1" i="1" spc="300" dirty="0" smtClean="0"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Всё вокруг белым – бело</a:t>
            </a:r>
          </a:p>
          <a:p>
            <a:r>
              <a:rPr lang="ru-RU" sz="2800" b="1" i="1" spc="300" dirty="0" smtClean="0"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метёт …</a:t>
            </a:r>
            <a:endParaRPr lang="ru-RU" sz="2400" i="1" spc="300" dirty="0">
              <a:solidFill>
                <a:srgbClr val="0000CC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Выноска с четырьмя стрелками 3"/>
          <p:cNvSpPr/>
          <p:nvPr/>
        </p:nvSpPr>
        <p:spPr>
          <a:xfrm>
            <a:off x="1619672" y="3284984"/>
            <a:ext cx="360040" cy="360040"/>
          </a:xfrm>
          <a:prstGeom prst="quadArrowCallou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779912" y="1916832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с 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н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е  г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9912" y="2492896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н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 о в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ы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й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    г  о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д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5736" y="2996952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м е  т е  л и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ц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 а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655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1"/>
            <a:ext cx="8568952" cy="6533496"/>
          </a:xfrm>
          <a:prstGeom prst="roundRect">
            <a:avLst>
              <a:gd name="adj" fmla="val 4693"/>
            </a:avLst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67557" y="2060848"/>
          <a:ext cx="8280900" cy="4392488"/>
        </p:xfrm>
        <a:graphic>
          <a:graphicData uri="http://schemas.openxmlformats.org/drawingml/2006/table">
            <a:tbl>
              <a:tblPr/>
              <a:tblGrid>
                <a:gridCol w="552060"/>
                <a:gridCol w="552060"/>
                <a:gridCol w="552060"/>
                <a:gridCol w="552060"/>
                <a:gridCol w="552060"/>
                <a:gridCol w="552060"/>
                <a:gridCol w="552060"/>
                <a:gridCol w="552060"/>
                <a:gridCol w="552060"/>
                <a:gridCol w="552060"/>
                <a:gridCol w="552060"/>
                <a:gridCol w="552063"/>
                <a:gridCol w="552057"/>
                <a:gridCol w="552060"/>
                <a:gridCol w="552060"/>
              </a:tblGrid>
              <a:tr h="54906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27584" y="332656"/>
            <a:ext cx="71287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spc="300" dirty="0" smtClean="0"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Ночь. Зима. На небе звёзды.</a:t>
            </a:r>
          </a:p>
          <a:p>
            <a:r>
              <a:rPr lang="ru-RU" sz="2800" b="1" i="1" spc="300" dirty="0" smtClean="0"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Детки спят, совсем уж поздно.</a:t>
            </a:r>
          </a:p>
          <a:p>
            <a:r>
              <a:rPr lang="ru-RU" sz="2800" b="1" i="1" spc="300" dirty="0" smtClean="0"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Месяц на небе – рожок.</a:t>
            </a:r>
          </a:p>
          <a:p>
            <a:r>
              <a:rPr lang="ru-RU" sz="2800" b="1" i="1" spc="300" dirty="0" smtClean="0"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Выпал беленький … </a:t>
            </a:r>
            <a:endParaRPr lang="ru-RU" sz="2400" i="1" spc="300" dirty="0">
              <a:solidFill>
                <a:srgbClr val="0000CC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Выноска с четырьмя стрелками 3"/>
          <p:cNvSpPr/>
          <p:nvPr/>
        </p:nvSpPr>
        <p:spPr>
          <a:xfrm>
            <a:off x="1619672" y="3789040"/>
            <a:ext cx="360040" cy="360040"/>
          </a:xfrm>
          <a:prstGeom prst="quadArrowCallou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779912" y="1916832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с 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н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е  г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9912" y="2492896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н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 о в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ы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й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    г  о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д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5736" y="2996952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м е  т е  л и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ц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 а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5736" y="3573016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с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н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 е ж о  к 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655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4417174" cy="6480720"/>
          </a:xfrm>
          <a:prstGeom prst="roundRect">
            <a:avLst>
              <a:gd name="adj" fmla="val 4693"/>
            </a:avLst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67557" y="2060848"/>
          <a:ext cx="8280900" cy="4392488"/>
        </p:xfrm>
        <a:graphic>
          <a:graphicData uri="http://schemas.openxmlformats.org/drawingml/2006/table">
            <a:tbl>
              <a:tblPr/>
              <a:tblGrid>
                <a:gridCol w="552060"/>
                <a:gridCol w="552060"/>
                <a:gridCol w="552060"/>
                <a:gridCol w="552060"/>
                <a:gridCol w="552060"/>
                <a:gridCol w="552060"/>
                <a:gridCol w="552060"/>
                <a:gridCol w="552060"/>
                <a:gridCol w="552060"/>
                <a:gridCol w="552060"/>
                <a:gridCol w="552060"/>
                <a:gridCol w="552063"/>
                <a:gridCol w="552057"/>
                <a:gridCol w="552060"/>
                <a:gridCol w="552060"/>
              </a:tblGrid>
              <a:tr h="54906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27584" y="332656"/>
            <a:ext cx="71287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spc="300" dirty="0" smtClean="0"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неба по частям упал,</a:t>
            </a:r>
          </a:p>
          <a:p>
            <a:r>
              <a:rPr lang="ru-RU" sz="2800" b="1" i="1" spc="300" dirty="0" smtClean="0"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три клубка скатался,</a:t>
            </a:r>
          </a:p>
          <a:p>
            <a:r>
              <a:rPr lang="ru-RU" sz="2800" b="1" i="1" spc="300" dirty="0" smtClean="0"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помощью детишек встал.</a:t>
            </a:r>
          </a:p>
          <a:p>
            <a:r>
              <a:rPr lang="ru-RU" sz="2800" b="1" i="1" spc="300" dirty="0" smtClean="0"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стоять остался.</a:t>
            </a:r>
            <a:endParaRPr lang="ru-RU" sz="2400" i="1" spc="300" dirty="0">
              <a:solidFill>
                <a:srgbClr val="0000CC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Выноска с четырьмя стрелками 3"/>
          <p:cNvSpPr/>
          <p:nvPr/>
        </p:nvSpPr>
        <p:spPr>
          <a:xfrm>
            <a:off x="107504" y="4365104"/>
            <a:ext cx="360040" cy="360040"/>
          </a:xfrm>
          <a:prstGeom prst="quadArrowCallou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779912" y="1916832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с 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н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е  г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9912" y="2492896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н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 о в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ы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й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    г  о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д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5736" y="2996952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м е  т е  л и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ц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 а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5736" y="3573016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с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н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 е ж о  к 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4077072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с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н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 е  г о  в и к 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65566.jpg"/>
          <p:cNvPicPr>
            <a:picLocks noChangeAspect="1"/>
          </p:cNvPicPr>
          <p:nvPr/>
        </p:nvPicPr>
        <p:blipFill>
          <a:blip r:embed="rId2" cstate="print"/>
          <a:srcRect b="2846"/>
          <a:stretch>
            <a:fillRect/>
          </a:stretch>
        </p:blipFill>
        <p:spPr>
          <a:xfrm>
            <a:off x="179511" y="260648"/>
            <a:ext cx="8823521" cy="6408713"/>
          </a:xfrm>
          <a:prstGeom prst="roundRect">
            <a:avLst>
              <a:gd name="adj" fmla="val 4693"/>
            </a:avLst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67557" y="2060848"/>
          <a:ext cx="8280900" cy="4392488"/>
        </p:xfrm>
        <a:graphic>
          <a:graphicData uri="http://schemas.openxmlformats.org/drawingml/2006/table">
            <a:tbl>
              <a:tblPr/>
              <a:tblGrid>
                <a:gridCol w="552060"/>
                <a:gridCol w="552060"/>
                <a:gridCol w="552060"/>
                <a:gridCol w="552060"/>
                <a:gridCol w="552060"/>
                <a:gridCol w="552060"/>
                <a:gridCol w="552060"/>
                <a:gridCol w="552060"/>
                <a:gridCol w="552060"/>
                <a:gridCol w="552060"/>
                <a:gridCol w="552060"/>
                <a:gridCol w="552063"/>
                <a:gridCol w="552057"/>
                <a:gridCol w="552060"/>
                <a:gridCol w="552060"/>
              </a:tblGrid>
              <a:tr h="54906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Выноска с четырьмя стрелками 3"/>
          <p:cNvSpPr/>
          <p:nvPr/>
        </p:nvSpPr>
        <p:spPr>
          <a:xfrm>
            <a:off x="1619672" y="4869160"/>
            <a:ext cx="360040" cy="360040"/>
          </a:xfrm>
          <a:prstGeom prst="quadArrowCallou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779912" y="1916832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с 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н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е  г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9912" y="2492896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н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 о в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ы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й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    г  о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д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5736" y="2996952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м е  т е  л и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ц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 а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5736" y="3573016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с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н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 е ж о  к 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4077072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с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н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 е  г о  в и к 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67744" y="4653136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к а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р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н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а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 в а  л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332656"/>
            <a:ext cx="63367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spc="300" dirty="0" smtClean="0"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танцуют и поют </a:t>
            </a:r>
          </a:p>
          <a:p>
            <a:r>
              <a:rPr lang="ru-RU" sz="2800" b="1" i="1" spc="300" dirty="0" smtClean="0"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Кошки и солдаты?</a:t>
            </a:r>
          </a:p>
          <a:p>
            <a:r>
              <a:rPr lang="ru-RU" sz="2800" b="1" i="1" spc="300" dirty="0" smtClean="0"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подарки раздают</a:t>
            </a:r>
          </a:p>
          <a:p>
            <a:r>
              <a:rPr lang="ru-RU" sz="2800" b="1" i="1" spc="300" dirty="0" smtClean="0"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Принцам и пиратам?</a:t>
            </a:r>
            <a:endParaRPr lang="ru-RU" sz="2400" i="1" spc="300" dirty="0">
              <a:solidFill>
                <a:srgbClr val="0000CC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655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403" y="0"/>
            <a:ext cx="2997227" cy="4392488"/>
          </a:xfrm>
          <a:prstGeom prst="roundRect">
            <a:avLst>
              <a:gd name="adj" fmla="val 4693"/>
            </a:avLst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67557" y="2060848"/>
          <a:ext cx="8280900" cy="4392488"/>
        </p:xfrm>
        <a:graphic>
          <a:graphicData uri="http://schemas.openxmlformats.org/drawingml/2006/table">
            <a:tbl>
              <a:tblPr/>
              <a:tblGrid>
                <a:gridCol w="552060"/>
                <a:gridCol w="552060"/>
                <a:gridCol w="552060"/>
                <a:gridCol w="552060"/>
                <a:gridCol w="552060"/>
                <a:gridCol w="552060"/>
                <a:gridCol w="552060"/>
                <a:gridCol w="552060"/>
                <a:gridCol w="552060"/>
                <a:gridCol w="552060"/>
                <a:gridCol w="552060"/>
                <a:gridCol w="552063"/>
                <a:gridCol w="552057"/>
                <a:gridCol w="552060"/>
                <a:gridCol w="552060"/>
              </a:tblGrid>
              <a:tr h="54906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Выноска с четырьмя стрелками 3"/>
          <p:cNvSpPr/>
          <p:nvPr/>
        </p:nvSpPr>
        <p:spPr>
          <a:xfrm>
            <a:off x="2195736" y="5445224"/>
            <a:ext cx="360040" cy="360040"/>
          </a:xfrm>
          <a:prstGeom prst="quadArrowCallou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779912" y="1916832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с 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н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е  г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9912" y="2492896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н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 о в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ы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й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    г  о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д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5736" y="2996952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м е  т е  л и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ц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 а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5736" y="3573016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с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н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 е ж о  к 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4077072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с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н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 е  г о  в и к 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67744" y="4653136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к а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р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н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а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 в а  л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260648"/>
            <a:ext cx="69127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spc="300" dirty="0" smtClean="0"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Ёжик на неё похож,</a:t>
            </a:r>
          </a:p>
          <a:p>
            <a:r>
              <a:rPr lang="ru-RU" sz="2800" b="1" i="1" spc="300" dirty="0" smtClean="0"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Листьев вовсе не найдёшь!</a:t>
            </a:r>
          </a:p>
          <a:p>
            <a:r>
              <a:rPr lang="ru-RU" sz="2800" b="1" i="1" spc="300" dirty="0" smtClean="0"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красавица, стройна,</a:t>
            </a:r>
          </a:p>
          <a:p>
            <a:r>
              <a:rPr lang="ru-RU" sz="2800" b="1" i="1" spc="300" dirty="0" smtClean="0"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на Новый год - важна!</a:t>
            </a:r>
            <a:endParaRPr lang="ru-RU" sz="2400" i="1" spc="300" dirty="0">
              <a:solidFill>
                <a:srgbClr val="0000CC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99792" y="5251847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ё  л к а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6556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04533" y="137724"/>
            <a:ext cx="8806843" cy="6387620"/>
          </a:xfrm>
          <a:prstGeom prst="roundRect">
            <a:avLst>
              <a:gd name="adj" fmla="val 4693"/>
            </a:avLst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67557" y="2060848"/>
          <a:ext cx="8280900" cy="4392488"/>
        </p:xfrm>
        <a:graphic>
          <a:graphicData uri="http://schemas.openxmlformats.org/drawingml/2006/table">
            <a:tbl>
              <a:tblPr/>
              <a:tblGrid>
                <a:gridCol w="552060"/>
                <a:gridCol w="552060"/>
                <a:gridCol w="552060"/>
                <a:gridCol w="552060"/>
                <a:gridCol w="552060"/>
                <a:gridCol w="552060"/>
                <a:gridCol w="552060"/>
                <a:gridCol w="552060"/>
                <a:gridCol w="552060"/>
                <a:gridCol w="552060"/>
                <a:gridCol w="552060"/>
                <a:gridCol w="552063"/>
                <a:gridCol w="552057"/>
                <a:gridCol w="552060"/>
                <a:gridCol w="552060"/>
              </a:tblGrid>
              <a:tr h="54906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Выноска с четырьмя стрелками 3"/>
          <p:cNvSpPr/>
          <p:nvPr/>
        </p:nvSpPr>
        <p:spPr>
          <a:xfrm>
            <a:off x="1691680" y="6021288"/>
            <a:ext cx="360040" cy="360040"/>
          </a:xfrm>
          <a:prstGeom prst="quadArrowCallou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779912" y="1916832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с 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н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е  г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9912" y="2492896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н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 о в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ы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й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    г  о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д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5736" y="2996952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м е  т е  л и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ц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 а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5736" y="3573016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с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н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 е ж о  к 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4077072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с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н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 е  г о  в и к 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67744" y="4653136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к а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р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н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а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 в а  л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260648"/>
            <a:ext cx="691276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spc="300" dirty="0" smtClean="0"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под ёлкою лежит</a:t>
            </a:r>
          </a:p>
          <a:p>
            <a:r>
              <a:rPr lang="ru-RU" sz="2800" b="1" i="1" spc="300" dirty="0" smtClean="0"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секрет свой сторожит.</a:t>
            </a:r>
          </a:p>
          <a:p>
            <a:r>
              <a:rPr lang="ru-RU" sz="2800" b="1" i="1" spc="300" dirty="0" smtClean="0"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в нём, знает Дед Мороз,</a:t>
            </a:r>
          </a:p>
          <a:p>
            <a:r>
              <a:rPr lang="ru-RU" sz="2800" b="1" i="1" spc="300" dirty="0" smtClean="0"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Потому что сам принёс!</a:t>
            </a:r>
          </a:p>
          <a:p>
            <a:endParaRPr lang="ru-RU" sz="2400" i="1" spc="300" dirty="0">
              <a:solidFill>
                <a:srgbClr val="0000CC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99792" y="5251847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ё  л к  а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67744" y="5755903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п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о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д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а 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р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о  к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5" grpId="0"/>
    </p:bldLst>
  </p:timing>
</p:sld>
</file>

<file path=ppt/theme/theme1.xml><?xml version="1.0" encoding="utf-8"?>
<a:theme xmlns:a="http://schemas.openxmlformats.org/drawingml/2006/main" name="Зимний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Зимний 2</Template>
  <TotalTime>183</TotalTime>
  <Words>475</Words>
  <Application>Microsoft Office PowerPoint</Application>
  <PresentationFormat>Экран (4:3)</PresentationFormat>
  <Paragraphs>851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Зимний 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кроссворд</dc:title>
  <dc:creator>corowina</dc:creator>
  <cp:lastModifiedBy>Пользователь</cp:lastModifiedBy>
  <cp:revision>27</cp:revision>
  <dcterms:created xsi:type="dcterms:W3CDTF">2011-12-14T13:17:43Z</dcterms:created>
  <dcterms:modified xsi:type="dcterms:W3CDTF">2020-12-20T15:30:05Z</dcterms:modified>
</cp:coreProperties>
</file>