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901A2B7-8610-4E8C-8DEA-CBEEEFA763D6}">
          <p14:sldIdLst>
            <p14:sldId id="256"/>
            <p14:sldId id="271"/>
            <p14:sldId id="259"/>
            <p14:sldId id="260"/>
            <p14:sldId id="261"/>
            <p14:sldId id="263"/>
            <p14:sldId id="264"/>
            <p14:sldId id="262"/>
            <p14:sldId id="265"/>
            <p14:sldId id="267"/>
            <p14:sldId id="268"/>
            <p14:sldId id="269"/>
            <p14:sldId id="270"/>
            <p14:sldId id="273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F43-E918-416A-99CD-32866A29C9BF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437D-86B4-4E78-A349-8057E560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9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448-0A3F-4783-BDBA-6500A2A0A817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818-A4E6-48DC-8D3B-B063F82268FE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85F-B13E-4DDC-A23A-2B901F57D2F6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F83E-DC81-442E-AEAD-E19B6651C03C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E89-3F50-45A3-97CC-F0256DE6A741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73C-276A-46E3-9DEE-83C80006533B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62C8-90C7-4058-9159-80B8CD719532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E19D-8EEA-4494-8424-1310B6D2CB25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9390-7431-4107-81B4-3CFDCF0398BD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50CA-2A54-43F3-88ED-B593085FD9A6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12AC-5682-4A2E-AC7A-C8837A2FE630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02D2-25BC-47D4-94EC-DC7CDCF02BAA}" type="datetime1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-108520" y="332656"/>
            <a:ext cx="9361040" cy="1584176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ЭТАПЫ СТАНОВЛЕНИЯ ПОЖАРНОЙ ОХРАНЫ В РОССИИ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5241063" y="5445224"/>
            <a:ext cx="3923928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76761" y="5590110"/>
            <a:ext cx="394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Выполнил инструктор ППП ПЧ 12/1 с.Байкалово Дягилев Игорь Юрьевич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500594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апреля 1918года советским правительством издан декрет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«Об организации государственных мер борьбы с огнем».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Предпринимаются первые шаги в организации подготовки специалистов пожарного дела. В декабре 1924 года открылся Ленинградский пожарный техникум.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1918 год</a:t>
            </a:r>
            <a:endParaRPr lang="ru-RU" sz="36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785926"/>
            <a:ext cx="385765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1941-1945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500594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напряженные годы Великой Отечественной войны, пожарные тушили пожа­ры от вражеских бомб и снарядов, помогали эвакуировать людей и оборудование, одними из последних покидали оставляемые города. </a:t>
            </a: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7 ноября 1941 пожарные приняли участие в историческом параде на Красной площади, откуда одни ушли на фронт, другие - вернулись к тушению пожаров.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928802"/>
            <a:ext cx="428628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421008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2001 году согласно Указу Президента Российской Федерации Государственная противопожарная служба перешла в подчинение Министерства Российской Федерации по делам гражданской обороны, чрезвычайным ситуациям и ликвидации последствий стихийных бедствий.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Государственная противопожарная служба (ГПС) - это мощная оперативная служба в составе МЧС России, обладающая квалифицированными кадрами, современной техникой, имеющая развитые научную и учебную базы.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Пожарные - люди необыкновенные. Бесконечная гонка по тревоге и постоянная схватка с огнем для них - повседневная, обычная, очень нужная работа. Спасти, сохранить, помочь, защитить - вот основная задача их работы.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3528392" cy="332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Пожарная охрана России имеет богатую историю, уходящую в глубь веков. С появлением первых поселений, развитием городов все чаще вспыхивали в них пожары.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E:\30.04\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032447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пожаров: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4038600" cy="47402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Применение открытого огня ремесленниками вблизи жилья.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Наличие печей без дымоходов.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Суеверия – большое количество горожан отказывалось тушить огонь, считая пожар карой, посланной Богом, противиться которой грех.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Использование для освещения свечей, лампад.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пожаре никто не принимал мер по его тушению. Занимались спасением детей, имущества, и.т.д.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следствие предыдущих причин, пожар продолжался до тех пор, пока не выгорало все вокруг.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1547 году, в царствование Ивана IV, в Москве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произошел самый страшный пожар. За шесть часов выгорели Кремль, Китай-город, большая часть посада.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Сразу после этого Иван IV издал закон: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Московские жители обязывались иметь во дворах и на крышах домов бочки, наполненные водой.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Для приготовления пищи предписывалось строить печи и очаги на огородах и пустырях в дали от жилых строений.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Содержимое 7" descr="i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71678"/>
            <a:ext cx="3996227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Начало пожарной охране в России было положено 30 апреля 1649 года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Царь Алексей Михайлович  издает «Наказ о Градском благочинии» - первый общегосударственный документ, сформулировавший организацию мер по пожарной безопасности на Руси.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E:\30.04\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1"/>
            <a:ext cx="331236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Петре I начинают развиваться профилактические меры по предотвращению пожаров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в его годы правления была создана одна из первых профессиональных пожарных команд, построено при Адмиралтействе первое пожарное депо, закуплены пожарные насосы с кожаными рукавами и медными брандспойтами.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8280">
            <a:off x="5303289" y="1785926"/>
            <a:ext cx="2728421" cy="3850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период правления Александра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в 1803 году в Санкт-Петербурге была организована первая пожарная команда.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14422"/>
            <a:ext cx="4244280" cy="52389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Александр I выпустил специальный указ, по которому все жители города освобождались от явки на пожар. Одновременно предлагалось «для отправления ночной стражи и содержания пожарных служителей составить особенную из отставных солдат, к фронтовой службе неспособных, команду».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Содержимое 6" descr="http://alnet.com.ua/forum/album_mod/upload/572845a74988eca699d0079b02c41b9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9346"/>
            <a:ext cx="4038600" cy="2901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время царствования Николая 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1000108"/>
            <a:ext cx="4608512" cy="58578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началась планомерная организация пожарных команд в Российской империи и повсеместно строительство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пожарных депо для размещения пожарных команд. 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 пожарной части было два этажа. На втором этаже жили пожарные с семьями. На первом стояли повозки с бочками с водой, баграми, лестницами.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348880"/>
            <a:ext cx="3924300" cy="2819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1814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течение 19-го века открывались заводы противопожарного оборудования в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Санкт-Петербурге и Москве, где выпускались пожарные насосы, складные лестницы, изготовлен первый пожарный автомобиль.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4553"/>
            <a:ext cx="4038600" cy="2761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536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Причины возникновения пожаров: </vt:lpstr>
      <vt:lpstr>  В 1547 году, в царствование Ивана IV, в Москве произошел самый страшный пожар. За шесть часов выгорели Кремль, Китай-город, большая часть посада. </vt:lpstr>
      <vt:lpstr>   Начало пожарной охране в России было положено 30 апреля 1649 года  </vt:lpstr>
      <vt:lpstr>При Петре I начинают развиваться профилактические меры по предотвращению пожаров</vt:lpstr>
      <vt:lpstr>  В период правления Александра I в 1803 году в Санкт-Петербурге была организована первая пожарная команда.  </vt:lpstr>
      <vt:lpstr>Во время царствования Николая I</vt:lpstr>
      <vt:lpstr>Слайд 9</vt:lpstr>
      <vt:lpstr>  </vt:lpstr>
      <vt:lpstr>1941-1945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Admin</cp:lastModifiedBy>
  <cp:revision>36</cp:revision>
  <dcterms:created xsi:type="dcterms:W3CDTF">2012-12-11T13:21:37Z</dcterms:created>
  <dcterms:modified xsi:type="dcterms:W3CDTF">2020-08-24T07:39:50Z</dcterms:modified>
</cp:coreProperties>
</file>